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7B0C-8959-40DC-938A-BB30D9966E7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D64B-CA6C-4789-B825-B3C2D8507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5554-ED58-4C75-A13A-C6AAE954C01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D5CC-4306-4C12-9818-10A59A8A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A988-A40A-49FC-A87E-D94CEF1313B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8406-F464-499F-B285-F2344A727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052F-0E4E-403F-892C-149553A4D803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AC68-F755-40BA-8A24-C902A598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31AD-EC64-4F94-B2F7-98D20D45970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16A4-DBC0-4414-BC46-899F5A0D0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B0CB-908C-407B-91FE-910B356537E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8C82-D7E2-448E-8548-9C329CB2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D0D1-990B-4B0D-96F0-E92C4916CF8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1A81-D177-409A-88AF-CFC8824E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4EA5-D34A-4541-A64D-36ECD74AEBD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02FB-81CF-4E0B-960C-760A61B10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81DF-8C66-4B1E-9883-E2FC22928E4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3BC1-D255-4C18-BCA3-EBB74CC8B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76F5-3A14-4B1B-A9FF-0CCB7369C16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83D4-3A7A-49C6-A94D-5D00FCAA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607E-1538-42FB-AD3B-BE27437A5D5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E8D2-CB6C-48F4-9522-695549D48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43ECB-10A8-429E-ACF9-9BE1AF68943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ABD4DE-2D54-47AA-A8B6-27CD6785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Содержимое 5" descr="91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569325" cy="6858000"/>
          </a:xfrm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042988" y="404813"/>
            <a:ext cx="200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Птицы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4859338" y="5589588"/>
            <a:ext cx="37417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наши друзья.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jhyugfyug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064500" cy="6480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l_0dc4341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3646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4090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cats_cm_20120114_00155_0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3646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грач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цапл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ласточ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3" descr="журавл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878522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2015-11-08T14:03:27Z</dcterms:modified>
</cp:coreProperties>
</file>